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655934-4197-4156-A2B5-97976A0E07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7046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1EB8B7-82F3-4480-813A-5906211334DE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FBED83-3166-4CA8-A378-02CC00D665F7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986E83-BDA6-45F5-BC92-2744486C82C3}" type="slidenum">
              <a:rPr lang="en-US"/>
              <a:pPr/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8A25D0-A09F-441B-8556-E38730BCAC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8DFA8-78F2-4088-866A-CED4DA337B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93140-6730-441A-860D-92AB477E14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718FB-47DB-4932-93D9-45DA63A580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0EAE4-D829-4EB5-ACFC-6AC01631B3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D7731-31E9-4B8E-854E-CAB64DC1E8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55386-F19B-4AEB-AC49-862FB836CB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DBF5E-22AF-41AA-8F4A-8F0A2D70B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8DE32-531F-4CF1-B42F-17AEEAEA8D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8F3907-BDF3-4005-8973-3CED9983D2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64CE8-951F-4CE6-9919-ACBB489753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36A4FC-60EC-43C2-98D1-D2014231857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8.png"/><Relationship Id="rId3" Type="http://schemas.openxmlformats.org/officeDocument/2006/relationships/image" Target="../media/image1.jpeg"/><Relationship Id="rId7" Type="http://schemas.openxmlformats.org/officeDocument/2006/relationships/hyperlink" Target="http://z.about.com/d/womenshistory/1/0/z/I/jackie_kennedy.jpg" TargetMode="External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6.png"/><Relationship Id="rId5" Type="http://schemas.openxmlformats.org/officeDocument/2006/relationships/slide" Target="slide2.xml"/><Relationship Id="rId10" Type="http://schemas.openxmlformats.org/officeDocument/2006/relationships/image" Target="../media/image5.png"/><Relationship Id="rId4" Type="http://schemas.openxmlformats.org/officeDocument/2006/relationships/slide" Target="slide3.xml"/><Relationship Id="rId9" Type="http://schemas.openxmlformats.org/officeDocument/2006/relationships/image" Target="../media/image4.jpe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slide" Target="slide3.xml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1.xml"/><Relationship Id="rId7" Type="http://schemas.openxmlformats.org/officeDocument/2006/relationships/image" Target="../media/image13.jpe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11" Type="http://schemas.openxmlformats.org/officeDocument/2006/relationships/image" Target="../media/image16.png"/><Relationship Id="rId5" Type="http://schemas.openxmlformats.org/officeDocument/2006/relationships/hyperlink" Target="http://www.time.com/time/2003/jfk/photoessay/2.html" TargetMode="External"/><Relationship Id="rId10" Type="http://schemas.openxmlformats.org/officeDocument/2006/relationships/image" Target="../media/image15.png"/><Relationship Id="rId4" Type="http://schemas.openxmlformats.org/officeDocument/2006/relationships/slide" Target="slide2.xml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400" dirty="0" smtClean="0"/>
              <a:t>Helen Keller 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Just published Mainstream! Check it out!</a:t>
            </a:r>
            <a:endParaRPr lang="en-US" sz="1400" dirty="0"/>
          </a:p>
        </p:txBody>
      </p:sp>
      <p:pic>
        <p:nvPicPr>
          <p:cNvPr id="2055" name="Picture 7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533400"/>
            <a:ext cx="1433513" cy="1828800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2057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Helen Keller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Helen Keller (3)</a:t>
            </a:r>
            <a:endParaRPr lang="en-US" sz="700" dirty="0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Helen Keller </a:t>
            </a:r>
            <a:r>
              <a:rPr lang="en-US" sz="700" dirty="0"/>
              <a:t>a message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Poke </a:t>
            </a:r>
            <a:r>
              <a:rPr lang="en-US" sz="700" dirty="0" smtClean="0"/>
              <a:t>Helen Keller</a:t>
            </a:r>
            <a:endParaRPr lang="en-US" sz="700" dirty="0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Wall</a:t>
            </a:r>
          </a:p>
        </p:txBody>
      </p:sp>
      <p:sp>
        <p:nvSpPr>
          <p:cNvPr id="2071" name="Text Box 2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Info</a:t>
            </a:r>
          </a:p>
        </p:txBody>
      </p:sp>
      <p:sp>
        <p:nvSpPr>
          <p:cNvPr id="2072" name="Text Box 2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Photos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Share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8288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American Foundation of the Blind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</a:t>
            </a:r>
            <a:r>
              <a:rPr lang="en-US" sz="800" dirty="0" smtClean="0">
                <a:solidFill>
                  <a:srgbClr val="959EBD"/>
                </a:solidFill>
              </a:rPr>
              <a:t>:</a:t>
            </a:r>
            <a:endParaRPr lang="en-US" sz="800" dirty="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June 28, 1880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Political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Tuscumbia, Alabama</a:t>
            </a:r>
            <a:endParaRPr lang="en-US" sz="800" dirty="0"/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Friends</a:t>
            </a:r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685800" y="5867400"/>
            <a:ext cx="4572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Anne</a:t>
            </a:r>
            <a:endParaRPr lang="en-US" sz="800" dirty="0"/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143000" y="5867400"/>
            <a:ext cx="9144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Alexander</a:t>
            </a:r>
            <a:endParaRPr lang="en-US" sz="800" dirty="0"/>
          </a:p>
        </p:txBody>
      </p:sp>
      <p:pic>
        <p:nvPicPr>
          <p:cNvPr id="2097" name="Picture 49" descr="Robert F. Kennedy - Phot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6096000"/>
            <a:ext cx="393700" cy="536575"/>
          </a:xfrm>
          <a:prstGeom prst="rect">
            <a:avLst/>
          </a:prstGeom>
          <a:noFill/>
        </p:spPr>
      </p:pic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0" y="6643688"/>
            <a:ext cx="6096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800"/>
              <a:t>Bobby</a:t>
            </a:r>
          </a:p>
        </p:txBody>
      </p:sp>
      <p:pic>
        <p:nvPicPr>
          <p:cNvPr id="2100" name="Picture 52" descr="A picture of First Lady Jacqueline Kennedy, wife of President John F. Kennedy">
            <a:hlinkClick r:id="rId7" tooltip="View Full-Size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0" y="6096000"/>
            <a:ext cx="423863" cy="533400"/>
          </a:xfrm>
          <a:prstGeom prst="rect">
            <a:avLst/>
          </a:prstGeom>
          <a:noFill/>
        </p:spPr>
      </p:pic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685800" y="6643688"/>
            <a:ext cx="533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Jackie</a:t>
            </a:r>
          </a:p>
        </p:txBody>
      </p:sp>
      <p:sp>
        <p:nvSpPr>
          <p:cNvPr id="2102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Helen Keller</a:t>
            </a:r>
            <a:r>
              <a:rPr lang="en-US" sz="900" dirty="0" smtClean="0"/>
              <a:t> Just published Mainstream! Check it out!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1929</a:t>
            </a:r>
            <a:endParaRPr lang="en-US" sz="800" dirty="0"/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2111" name="Picture 63" descr="Robert Frost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19200" y="6096000"/>
            <a:ext cx="420688" cy="549275"/>
          </a:xfrm>
          <a:prstGeom prst="rect">
            <a:avLst/>
          </a:prstGeom>
          <a:noFill/>
        </p:spPr>
      </p:pic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1219200" y="6643688"/>
            <a:ext cx="533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Robert</a:t>
            </a:r>
          </a:p>
        </p:txBody>
      </p:sp>
      <p:sp>
        <p:nvSpPr>
          <p:cNvPr id="2115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Anne Sullivan </a:t>
            </a:r>
            <a:r>
              <a:rPr lang="en-US" sz="1200" dirty="0"/>
              <a:t>to </a:t>
            </a:r>
            <a:r>
              <a:rPr lang="en-US" sz="1200" dirty="0" smtClean="0"/>
              <a:t>Helen Keller</a:t>
            </a:r>
            <a:r>
              <a:rPr lang="en-US" sz="900" dirty="0" smtClean="0"/>
              <a:t> Have you finished Mainstream  yet? I would love to read it.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1928</a:t>
            </a:r>
            <a:endParaRPr lang="en-US" sz="800" dirty="0"/>
          </a:p>
        </p:txBody>
      </p:sp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Helen Keller </a:t>
            </a:r>
            <a:r>
              <a:rPr lang="en-US" sz="900" dirty="0" smtClean="0"/>
              <a:t>Working on some more books, hope everyone enjoys!</a:t>
            </a:r>
            <a:r>
              <a:rPr lang="en-US" sz="1200" dirty="0" smtClean="0"/>
              <a:t> </a:t>
            </a:r>
            <a:r>
              <a:rPr lang="en-US" sz="900" dirty="0" smtClean="0"/>
              <a:t> 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1916</a:t>
            </a:r>
            <a:endParaRPr lang="en-US" sz="800" dirty="0"/>
          </a:p>
        </p:txBody>
      </p:sp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Helen Keller</a:t>
            </a:r>
            <a:r>
              <a:rPr lang="en-US" sz="900" dirty="0" smtClean="0"/>
              <a:t> is so exited to be graduating from Radcliffe! Hope everyone can make it to see me walk on that stage!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1903</a:t>
            </a:r>
            <a:endParaRPr lang="en-US" sz="800" dirty="0"/>
          </a:p>
        </p:txBody>
      </p:sp>
      <p:sp>
        <p:nvSpPr>
          <p:cNvPr id="2123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Helen Keller</a:t>
            </a:r>
            <a:r>
              <a:rPr lang="en-US" sz="900" dirty="0" smtClean="0"/>
              <a:t> just finished writing my autobiography: The Story of My Life. It will be in the Ladies’ Home Journal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1902</a:t>
            </a:r>
            <a:endParaRPr lang="en-US" sz="800" dirty="0"/>
          </a:p>
        </p:txBody>
      </p:sp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Helen Keller</a:t>
            </a:r>
            <a:r>
              <a:rPr lang="en-US" sz="900" dirty="0" smtClean="0"/>
              <a:t> was just accepted to Radcliffe College. Thanks for all the help Mrs. Sullivan.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1896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" y="533400"/>
            <a:ext cx="144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95400" y="5334000"/>
            <a:ext cx="403006" cy="566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81200" y="2438400"/>
            <a:ext cx="51816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81200" y="3124200"/>
            <a:ext cx="5334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5800" y="5334000"/>
            <a:ext cx="438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81200" y="3810000"/>
            <a:ext cx="51816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81200" y="4495800"/>
            <a:ext cx="51816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81200" y="5867400"/>
            <a:ext cx="51816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81200" y="5181600"/>
            <a:ext cx="51816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TextBox 61"/>
          <p:cNvSpPr txBox="1"/>
          <p:nvPr/>
        </p:nvSpPr>
        <p:spPr>
          <a:xfrm>
            <a:off x="0" y="5867400"/>
            <a:ext cx="76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   </a:t>
            </a:r>
            <a:r>
              <a:rPr lang="en-US" sz="800" dirty="0" err="1" smtClean="0"/>
              <a:t>Jascha</a:t>
            </a:r>
            <a:endParaRPr lang="en-US" sz="8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5334000"/>
            <a:ext cx="45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400" dirty="0" smtClean="0"/>
              <a:t>Helen Keller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Just published Mainstream! Check it out!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7175" name="Picture 7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533400"/>
            <a:ext cx="1431925" cy="1828800"/>
          </a:xfrm>
          <a:prstGeom prst="rect">
            <a:avLst/>
          </a:prstGeom>
          <a:noFill/>
        </p:spPr>
      </p:pic>
      <p:sp>
        <p:nvSpPr>
          <p:cNvPr id="7176" name="Rectangl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7177" name="Rectangle 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Helen Keller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Helen Keller (3)</a:t>
            </a:r>
            <a:endParaRPr lang="en-US" sz="700" dirty="0"/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Helen Keller </a:t>
            </a:r>
            <a:r>
              <a:rPr lang="en-US" sz="700" dirty="0"/>
              <a:t>a message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Poke </a:t>
            </a:r>
            <a:r>
              <a:rPr lang="en-US" sz="700" dirty="0" smtClean="0"/>
              <a:t>message Helen Keller</a:t>
            </a:r>
            <a:endParaRPr lang="en-US" sz="700" dirty="0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9" name="Text Box 21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7191" name="Text Box 2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52400" y="3581399"/>
            <a:ext cx="19812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American Foundation of the Blind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June 28, 1880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Tuscumbia, Alabama</a:t>
            </a:r>
            <a:endParaRPr lang="en-US" sz="800" dirty="0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Networks:</a:t>
            </a:r>
            <a:r>
              <a:rPr lang="en-US" sz="800" dirty="0"/>
              <a:t>         	          </a:t>
            </a:r>
            <a:r>
              <a:rPr lang="en-US" sz="800" dirty="0" smtClean="0"/>
              <a:t>American Foundation of the Blind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Sex:</a:t>
            </a:r>
            <a:r>
              <a:rPr lang="en-US" sz="800" dirty="0"/>
              <a:t>                  	</a:t>
            </a:r>
            <a:r>
              <a:rPr lang="en-US" sz="800" dirty="0" smtClean="0"/>
              <a:t>          Female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  <a:r>
              <a:rPr lang="en-US" sz="800" dirty="0"/>
              <a:t>           	          </a:t>
            </a:r>
            <a:r>
              <a:rPr lang="en-US" sz="800" dirty="0" smtClean="0"/>
              <a:t>June 28, 1880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  <a:r>
              <a:rPr lang="en-US" sz="800" dirty="0"/>
              <a:t>       	          </a:t>
            </a:r>
            <a:r>
              <a:rPr lang="en-US" sz="800" dirty="0" smtClean="0"/>
              <a:t>Tuscumbia, Alabama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Relationship Status:</a:t>
            </a:r>
            <a:r>
              <a:rPr lang="en-US" sz="800" dirty="0"/>
              <a:t>          </a:t>
            </a:r>
            <a:r>
              <a:rPr lang="en-US" sz="800" dirty="0" smtClean="0"/>
              <a:t>Single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 Views:</a:t>
            </a:r>
            <a:r>
              <a:rPr lang="en-US" sz="800" dirty="0"/>
              <a:t>	          </a:t>
            </a:r>
            <a:r>
              <a:rPr lang="en-US" sz="800" dirty="0" smtClean="0"/>
              <a:t>Socialist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Religious Views:</a:t>
            </a:r>
            <a:r>
              <a:rPr lang="en-US" sz="800" dirty="0"/>
              <a:t>                Catholic</a:t>
            </a: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Activities:</a:t>
            </a:r>
            <a:r>
              <a:rPr lang="en-US" sz="800" dirty="0"/>
              <a:t>         	          </a:t>
            </a:r>
            <a:r>
              <a:rPr lang="en-US" sz="800" dirty="0" smtClean="0"/>
              <a:t>Writing, 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Interests:</a:t>
            </a:r>
            <a:r>
              <a:rPr lang="en-US" sz="800" dirty="0"/>
              <a:t>                           </a:t>
            </a:r>
            <a:r>
              <a:rPr lang="en-US" sz="800" dirty="0" smtClean="0"/>
              <a:t>Learning and Writing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Music:</a:t>
            </a:r>
            <a:r>
              <a:rPr lang="en-US" sz="800" dirty="0"/>
              <a:t>                  </a:t>
            </a:r>
            <a:r>
              <a:rPr lang="en-US" sz="800" dirty="0" err="1" smtClean="0"/>
              <a:t>Jascha</a:t>
            </a:r>
            <a:r>
              <a:rPr lang="en-US" sz="800" dirty="0" smtClean="0"/>
              <a:t> Heifetz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Movies:</a:t>
            </a:r>
            <a:r>
              <a:rPr lang="en-US" sz="800" dirty="0"/>
              <a:t>                </a:t>
            </a:r>
            <a:r>
              <a:rPr lang="en-US" sz="800" dirty="0" smtClean="0"/>
              <a:t>Deliverance, The Miracle Worker  (Film Version), 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TV Shows:	          </a:t>
            </a:r>
            <a:r>
              <a:rPr lang="en-US" sz="800" dirty="0"/>
              <a:t>The Ed Sullivan Show, The Frank Sinatra Show, To Tell the Truth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Books:</a:t>
            </a:r>
            <a:r>
              <a:rPr lang="en-US" sz="800" dirty="0"/>
              <a:t>	          </a:t>
            </a:r>
            <a:r>
              <a:rPr lang="en-US" sz="800" dirty="0" smtClean="0"/>
              <a:t>Out of the Dark, Mainstream, The Miracle Worker,  The Story of My     	          Life.</a:t>
            </a:r>
            <a:endParaRPr lang="en-US" sz="800" dirty="0"/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>
                <a:solidFill>
                  <a:schemeClr val="accent2"/>
                </a:solidFill>
              </a:rPr>
              <a:t>The Family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/>
              <a:t>Updated last Tuesday</a:t>
            </a: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2 Albums</a:t>
            </a:r>
          </a:p>
        </p:txBody>
      </p:sp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Anne&lt;3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two months ago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Address:	         </a:t>
            </a:r>
            <a:r>
              <a:rPr lang="en-US" sz="800" dirty="0" smtClean="0"/>
              <a:t>300 West North Commons, Tuscumbia, Alabama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Phone Number:	</a:t>
            </a:r>
            <a:r>
              <a:rPr lang="en-US" sz="800" dirty="0"/>
              <a:t>         (202) 456-1111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533400"/>
            <a:ext cx="144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4" y="5414686"/>
            <a:ext cx="797706" cy="52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21" y="6000750"/>
            <a:ext cx="629004" cy="814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85800" y="4953000"/>
            <a:ext cx="40386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4953000"/>
            <a:ext cx="2895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Helen Keller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5134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5135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2209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Photos of </a:t>
            </a:r>
            <a:r>
              <a:rPr lang="en-US" sz="1000" b="1" dirty="0" smtClean="0"/>
              <a:t>Helen Keller</a:t>
            </a:r>
            <a:r>
              <a:rPr lang="en-US" sz="1000" dirty="0" smtClean="0"/>
              <a:t> </a:t>
            </a:r>
            <a:r>
              <a:rPr lang="en-US" sz="800" dirty="0" smtClean="0"/>
              <a:t> </a:t>
            </a:r>
            <a:r>
              <a:rPr lang="en-US" sz="800" dirty="0"/>
              <a:t>3</a:t>
            </a:r>
            <a:r>
              <a:rPr lang="en-US" sz="800" dirty="0" smtClean="0"/>
              <a:t> </a:t>
            </a:r>
            <a:r>
              <a:rPr lang="en-US" sz="800" dirty="0"/>
              <a:t>Photos</a:t>
            </a:r>
            <a:endParaRPr lang="en-US" sz="1000" dirty="0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3048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 smtClean="0"/>
              <a:t>Helen Keller’s </a:t>
            </a:r>
            <a:r>
              <a:rPr lang="en-US" sz="1000" b="1" dirty="0"/>
              <a:t>Albums</a:t>
            </a:r>
            <a:r>
              <a:rPr lang="en-US" sz="1000" dirty="0"/>
              <a:t> </a:t>
            </a:r>
            <a:r>
              <a:rPr lang="en-US" sz="800" dirty="0"/>
              <a:t> 2 Photo </a:t>
            </a:r>
            <a:r>
              <a:rPr lang="en-US" sz="800" dirty="0" smtClean="0"/>
              <a:t>Albums </a:t>
            </a:r>
            <a:endParaRPr lang="en-US" sz="1000" dirty="0"/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8382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The Family</a:t>
            </a:r>
            <a:endParaRPr lang="en-US" sz="80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5 photos</a:t>
            </a:r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2057400" y="6324600"/>
            <a:ext cx="12954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The White House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5 photos</a:t>
            </a:r>
            <a:endParaRPr lang="en-US" sz="800"/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3657600" y="6324600"/>
            <a:ext cx="1066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Profile Pictures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1 photo</a:t>
            </a:r>
          </a:p>
        </p:txBody>
      </p:sp>
      <p:pic>
        <p:nvPicPr>
          <p:cNvPr id="5157" name="Picture 37" descr="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5105400"/>
            <a:ext cx="990600" cy="990600"/>
          </a:xfrm>
          <a:prstGeom prst="rect">
            <a:avLst/>
          </a:prstGeom>
          <a:noFill/>
        </p:spPr>
      </p:pic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 dirty="0" smtClean="0"/>
              <a:t>Helen Keller</a:t>
            </a:r>
            <a:r>
              <a:rPr lang="en-US" sz="1000" dirty="0" smtClean="0"/>
              <a:t> Just published Mainstream! Check it out!</a:t>
            </a:r>
            <a:endParaRPr lang="en-US" sz="1400" dirty="0"/>
          </a:p>
        </p:txBody>
      </p:sp>
      <p:pic>
        <p:nvPicPr>
          <p:cNvPr id="5161" name="Picture 41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533400"/>
            <a:ext cx="596900" cy="762000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533399"/>
            <a:ext cx="609600" cy="76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33800" y="5105400"/>
            <a:ext cx="838200" cy="11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02" y="5391978"/>
            <a:ext cx="1204211" cy="798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832" y="1833928"/>
            <a:ext cx="1099950" cy="1423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900" y="1833929"/>
            <a:ext cx="1085850" cy="1423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1" y="1837385"/>
            <a:ext cx="1092994" cy="142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325</Words>
  <Application>Microsoft Office PowerPoint</Application>
  <PresentationFormat>On-screen Show (4:3)</PresentationFormat>
  <Paragraphs>120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facebook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Matt</cp:lastModifiedBy>
  <cp:revision>28</cp:revision>
  <dcterms:created xsi:type="dcterms:W3CDTF">2009-03-30T18:09:43Z</dcterms:created>
  <dcterms:modified xsi:type="dcterms:W3CDTF">2011-05-24T21:54:27Z</dcterms:modified>
</cp:coreProperties>
</file>